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Real Estate Investment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LoopNet</a:t>
            </a:r>
            <a:endParaRPr lang="en-US" sz="4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167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3614" y="2133600"/>
            <a:ext cx="5046598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58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Executive Summary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our analysis in Miami, we get to affirm the purchase of Villa La Pinta apartments that is a product of LoopNet. Did we not only see the investments value but also saw there is a growing demand for apartments in Miami. Miami has a huge number of urban homes and is populated mainly in the city. In addition to our findings, we get to see that the apartment's location is also a boost to us since it is near social amenities and the city. Our main target will be the working class.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because the working class get a sustainable income for their needs. We got a projection gross annual monthly of $3,679,200 by the eighth year and $4650750 a sell of the apartment by then. This will total up to $8329950. This shows that your return is $5829950 giving you a percentage return of approximately 70% from initial investments of $2500000. Having seen this, you get to see the exact value the apartment would bring in the long-term period making it valuable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3700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Market Research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According to Department of Number article, from the year 2015 statistics show that apartments in Miami Florida appreciate in demand from an average of 5.87% to 10.22%. This shows a 4.35% rise within three years. It also indicates that there is a rise in vacancy rates from – 0.85% to -1.88%. The rental vacancy rate simply refers to the fraction of homes not occupied.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shows that with the growing trends it is most unlikely to stay one month without filling al the rental units. From the initial investments, we have a more likelihood of a tremendous rise in investments. According to the city data article, Miami has an estimated medium household income of $34,901 in 2016 from $23,483 recorded in 2000. Five and more housing unit that same financial year recorded revenues of $433,645 that made the medium gross rent for 2016 to be $ 1,063. It estimated that Miami urban area has is home to 5.5 million people according to World Population article review.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412170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19</TotalTime>
  <Words>388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Century Gothic</vt:lpstr>
      <vt:lpstr>Times New Roman</vt:lpstr>
      <vt:lpstr>Wingdings 3</vt:lpstr>
      <vt:lpstr>Wisp</vt:lpstr>
      <vt:lpstr>Real Estate Investment</vt:lpstr>
      <vt:lpstr>PowerPoint Presentation</vt:lpstr>
      <vt:lpstr>Executive Summary</vt:lpstr>
      <vt:lpstr>Market Research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 Estate Investment</dc:title>
  <dc:creator>USER</dc:creator>
  <cp:lastModifiedBy>JONNY</cp:lastModifiedBy>
  <cp:revision>6</cp:revision>
  <dcterms:created xsi:type="dcterms:W3CDTF">2018-04-20T19:05:50Z</dcterms:created>
  <dcterms:modified xsi:type="dcterms:W3CDTF">2018-04-20T19:38:31Z</dcterms:modified>
</cp:coreProperties>
</file>